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7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218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583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234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585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350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521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21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966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388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831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D22B1-FA35-44F0-A0B1-AA048E4224BA}" type="datetimeFigureOut">
              <a:rPr lang="ko-KR" altLang="en-US" smtClean="0"/>
              <a:t>2020-07-08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0F2B3-D0D7-4B63-8510-33AF6454A5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29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타임라인 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게임 프로그램 제작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328403" y="4362036"/>
            <a:ext cx="9144000" cy="1655762"/>
          </a:xfrm>
        </p:spPr>
        <p:txBody>
          <a:bodyPr/>
          <a:lstStyle/>
          <a:p>
            <a:pPr algn="l"/>
            <a:r>
              <a:rPr lang="en-US" altLang="ko-KR" dirty="0" smtClean="0"/>
              <a:t>Team </a:t>
            </a:r>
            <a:r>
              <a:rPr lang="en-US" altLang="ko-KR" dirty="0" err="1" smtClean="0"/>
              <a:t>NaNa</a:t>
            </a:r>
            <a:endParaRPr lang="en-US" altLang="ko-KR" dirty="0" smtClean="0"/>
          </a:p>
          <a:p>
            <a:pPr algn="l"/>
            <a:r>
              <a:rPr lang="en-US" altLang="ko-KR" dirty="0" smtClean="0"/>
              <a:t>Project </a:t>
            </a:r>
            <a:r>
              <a:rPr lang="en-US" altLang="ko-KR" dirty="0" err="1" smtClean="0"/>
              <a:t>NaNa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920" y="4335205"/>
            <a:ext cx="2084664" cy="170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93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★☆ </a:t>
            </a:r>
            <a:r>
              <a:rPr lang="ko-KR" altLang="en-US" dirty="0" smtClean="0"/>
              <a:t>타임라인 만들기★☆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어떻게 </a:t>
            </a:r>
            <a:r>
              <a:rPr lang="ko-KR" altLang="en-US" dirty="0" err="1" smtClean="0"/>
              <a:t>할꺼냐</a:t>
            </a:r>
            <a:r>
              <a:rPr lang="en-US" altLang="ko-KR" dirty="0" smtClean="0"/>
              <a:t>?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웹에서 </a:t>
            </a:r>
            <a:r>
              <a:rPr lang="en-US" altLang="ko-KR" dirty="0" smtClean="0"/>
              <a:t>JS</a:t>
            </a:r>
            <a:r>
              <a:rPr lang="ko-KR" altLang="en-US" dirty="0" smtClean="0"/>
              <a:t>로 타임라인 게임을 구현한다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로그인 페이지를 통해서 게임에 참여할 수 있도록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게임은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인 게임으로 난이도를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정도로 나눈다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마이페이지에서</a:t>
            </a:r>
            <a:r>
              <a:rPr lang="ko-KR" altLang="en-US" dirty="0" smtClean="0"/>
              <a:t> 게임 결과를 저장한다</a:t>
            </a:r>
            <a:r>
              <a:rPr lang="en-US" altLang="ko-KR" dirty="0" smtClean="0"/>
              <a:t>. </a:t>
            </a:r>
            <a:endParaRPr lang="en-US" altLang="ko-KR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smtClean="0"/>
              <a:t>사용할 툴</a:t>
            </a:r>
            <a:r>
              <a:rPr lang="en-US" altLang="ko-KR" dirty="0" smtClean="0"/>
              <a:t>		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altLang="ko-KR" dirty="0" smtClean="0"/>
              <a:t>HTML =&gt; </a:t>
            </a:r>
            <a:r>
              <a:rPr lang="ko-KR" altLang="en-US" dirty="0" smtClean="0"/>
              <a:t>화면 구현</a:t>
            </a:r>
            <a:endParaRPr lang="en-US" altLang="ko-KR" dirty="0" smtClean="0"/>
          </a:p>
          <a:p>
            <a:r>
              <a:rPr lang="en-US" altLang="ko-KR" dirty="0" smtClean="0"/>
              <a:t>CSS =&gt;</a:t>
            </a:r>
            <a:r>
              <a:rPr lang="ko-KR" altLang="en-US" dirty="0" smtClean="0"/>
              <a:t>화면 구현</a:t>
            </a:r>
            <a:endParaRPr lang="en-US" altLang="ko-KR" dirty="0" smtClean="0"/>
          </a:p>
          <a:p>
            <a:r>
              <a:rPr lang="en-US" altLang="ko-KR" dirty="0" smtClean="0"/>
              <a:t>JS =&gt; </a:t>
            </a:r>
            <a:r>
              <a:rPr lang="ko-KR" altLang="en-US" dirty="0" smtClean="0"/>
              <a:t>게임플레이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난이도 조절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게임결과확인</a:t>
            </a:r>
            <a:endParaRPr lang="en-US" altLang="ko-KR" dirty="0" smtClean="0"/>
          </a:p>
          <a:p>
            <a:r>
              <a:rPr lang="en-US" altLang="ko-KR" dirty="0" smtClean="0"/>
              <a:t>DB =&gt; </a:t>
            </a:r>
            <a:r>
              <a:rPr lang="ko-KR" altLang="en-US" dirty="0" smtClean="0"/>
              <a:t>아이디 비번 이름 번호 승패 저장</a:t>
            </a:r>
            <a:endParaRPr lang="en-US" altLang="ko-KR" dirty="0" smtClean="0"/>
          </a:p>
          <a:p>
            <a:r>
              <a:rPr lang="en-US" altLang="ko-KR" dirty="0" smtClean="0"/>
              <a:t>SPRING =&gt; </a:t>
            </a:r>
            <a:r>
              <a:rPr lang="ko-KR" altLang="en-US" dirty="0" smtClean="0"/>
              <a:t>로그인 페이지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597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원칙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게임 방법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총 </a:t>
            </a:r>
            <a:r>
              <a:rPr lang="en-US" altLang="ko-KR" dirty="0" smtClean="0"/>
              <a:t>60</a:t>
            </a:r>
            <a:r>
              <a:rPr lang="ko-KR" altLang="en-US" dirty="0" smtClean="0"/>
              <a:t>장의 카드를 준비한다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r>
              <a:rPr lang="ko-KR" altLang="en-US" dirty="0" smtClean="0"/>
              <a:t>초급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고급으로 게임을 나눈다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유저에게 랜덤으로 카드를 주고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시간순으로</a:t>
            </a:r>
            <a:r>
              <a:rPr lang="ko-KR" altLang="en-US" dirty="0" smtClean="0"/>
              <a:t> 배열하기를 고른다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한 카드당 </a:t>
            </a:r>
            <a:r>
              <a:rPr lang="en-US" altLang="ko-KR" dirty="0" smtClean="0"/>
              <a:t>3</a:t>
            </a:r>
            <a:r>
              <a:rPr lang="ko-KR" altLang="en-US" dirty="0" smtClean="0"/>
              <a:t>번의 기회를 준다</a:t>
            </a:r>
            <a:r>
              <a:rPr lang="en-US" altLang="ko-KR" dirty="0" smtClean="0"/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smtClean="0"/>
              <a:t>게임 난이도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초급은 총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장의 카드에서 </a:t>
            </a:r>
            <a:r>
              <a:rPr lang="en-US" altLang="ko-KR" dirty="0" smtClean="0"/>
              <a:t>3</a:t>
            </a:r>
            <a:r>
              <a:rPr lang="ko-KR" altLang="en-US" dirty="0" smtClean="0"/>
              <a:t>장을 유저에게 준다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중급은 총 </a:t>
            </a:r>
            <a:r>
              <a:rPr lang="en-US" altLang="ko-KR" dirty="0" smtClean="0"/>
              <a:t>30</a:t>
            </a:r>
            <a:r>
              <a:rPr lang="ko-KR" altLang="en-US" dirty="0" smtClean="0"/>
              <a:t>장의 카드에서 </a:t>
            </a:r>
            <a:r>
              <a:rPr lang="en-US" altLang="ko-KR" dirty="0" smtClean="0"/>
              <a:t>5</a:t>
            </a:r>
            <a:r>
              <a:rPr lang="ko-KR" altLang="en-US" dirty="0" smtClean="0"/>
              <a:t>장을 유저에게 준다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고급은 총 </a:t>
            </a:r>
            <a:r>
              <a:rPr lang="en-US" altLang="ko-KR" dirty="0" smtClean="0"/>
              <a:t>60</a:t>
            </a:r>
            <a:r>
              <a:rPr lang="ko-KR" altLang="en-US" dirty="0" smtClean="0"/>
              <a:t>장의 카드에서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장을 유저에게 준다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유저는 주어진 카드를 모두 맞춰야 성공한다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0676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4287" y="121258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예상 페이지 운용 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176584" y="1394127"/>
            <a:ext cx="2693773" cy="42643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로그인 페이지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endCxn id="12" idx="0"/>
          </p:cNvCxnSpPr>
          <p:nvPr/>
        </p:nvCxnSpPr>
        <p:spPr>
          <a:xfrm flipH="1">
            <a:off x="3404797" y="1824115"/>
            <a:ext cx="1346887" cy="271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2057910" y="2095963"/>
            <a:ext cx="2693773" cy="42643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게임 난이도 정하기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6513371" y="1826612"/>
            <a:ext cx="1346887" cy="2718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6513371" y="2092411"/>
            <a:ext cx="2693773" cy="42643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마이페이지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4" name="직선 연결선 23"/>
          <p:cNvCxnSpPr>
            <a:stCxn id="12" idx="2"/>
          </p:cNvCxnSpPr>
          <p:nvPr/>
        </p:nvCxnSpPr>
        <p:spPr>
          <a:xfrm>
            <a:off x="3404797" y="2522399"/>
            <a:ext cx="0" cy="34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1613747" y="2881723"/>
            <a:ext cx="363776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613747" y="2881723"/>
            <a:ext cx="0" cy="3899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3410521" y="2890112"/>
            <a:ext cx="0" cy="3899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5251508" y="2869035"/>
            <a:ext cx="0" cy="3899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1055879" y="3280095"/>
            <a:ext cx="1115735" cy="12499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초급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게임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846928" y="3271706"/>
            <a:ext cx="1115735" cy="12499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중급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게임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632650" y="3271706"/>
            <a:ext cx="1115735" cy="12499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고급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게임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8" name="직선 연결선 37"/>
          <p:cNvCxnSpPr>
            <a:stCxn id="22" idx="2"/>
          </p:cNvCxnSpPr>
          <p:nvPr/>
        </p:nvCxnSpPr>
        <p:spPr>
          <a:xfrm flipH="1">
            <a:off x="7860257" y="2518847"/>
            <a:ext cx="1" cy="5662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6513371" y="3064026"/>
            <a:ext cx="2693773" cy="15456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대표 이지미 저장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아이디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이름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승패 저장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</p:txBody>
      </p:sp>
      <p:cxnSp>
        <p:nvCxnSpPr>
          <p:cNvPr id="41" name="직선 연결선 40"/>
          <p:cNvCxnSpPr>
            <a:stCxn id="32" idx="2"/>
          </p:cNvCxnSpPr>
          <p:nvPr/>
        </p:nvCxnSpPr>
        <p:spPr>
          <a:xfrm>
            <a:off x="1613747" y="4530055"/>
            <a:ext cx="0" cy="864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3434158" y="4530055"/>
            <a:ext cx="0" cy="864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5212624" y="4530055"/>
            <a:ext cx="0" cy="8640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1613747" y="5394121"/>
            <a:ext cx="35988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>
            <a:off x="3434158" y="5394121"/>
            <a:ext cx="0" cy="5872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021747" y="5981350"/>
            <a:ext cx="2785145" cy="4865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게임결과</a:t>
            </a:r>
          </a:p>
        </p:txBody>
      </p:sp>
      <p:cxnSp>
        <p:nvCxnSpPr>
          <p:cNvPr id="52" name="꺾인 연결선 51"/>
          <p:cNvCxnSpPr>
            <a:stCxn id="50" idx="3"/>
            <a:endCxn id="39" idx="2"/>
          </p:cNvCxnSpPr>
          <p:nvPr/>
        </p:nvCxnSpPr>
        <p:spPr>
          <a:xfrm flipV="1">
            <a:off x="4806892" y="4609646"/>
            <a:ext cx="3053366" cy="161498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7290033" y="5830349"/>
            <a:ext cx="1459684" cy="73823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승패 저</a:t>
            </a:r>
            <a:r>
              <a:rPr lang="ko-KR" altLang="en-US" dirty="0" smtClean="0">
                <a:solidFill>
                  <a:schemeClr val="tx1"/>
                </a:solidFill>
              </a:rPr>
              <a:t>장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106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총 페이지 수</a:t>
            </a:r>
            <a:r>
              <a:rPr lang="en-US" altLang="ko-KR" dirty="0" smtClean="0"/>
              <a:t>(</a:t>
            </a:r>
            <a:r>
              <a:rPr lang="ko-KR" altLang="en-US" dirty="0" smtClean="0"/>
              <a:t>보여지는 페이지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pSp>
        <p:nvGrpSpPr>
          <p:cNvPr id="58" name="그룹 57"/>
          <p:cNvGrpSpPr/>
          <p:nvPr/>
        </p:nvGrpSpPr>
        <p:grpSpPr>
          <a:xfrm>
            <a:off x="530037" y="2487296"/>
            <a:ext cx="10405441" cy="2935795"/>
            <a:chOff x="530037" y="1199671"/>
            <a:chExt cx="10405441" cy="2935795"/>
          </a:xfrm>
        </p:grpSpPr>
        <p:sp>
          <p:nvSpPr>
            <p:cNvPr id="16" name="직사각형 15"/>
            <p:cNvSpPr/>
            <p:nvPr/>
          </p:nvSpPr>
          <p:spPr>
            <a:xfrm>
              <a:off x="2793534" y="3086842"/>
              <a:ext cx="1182848" cy="104862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회원가입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71787" y="1602297"/>
              <a:ext cx="1300294" cy="104862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대표 </a:t>
              </a:r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페이지</a:t>
              </a:r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dirty="0" smtClean="0">
                  <a:solidFill>
                    <a:schemeClr val="tx1"/>
                  </a:solidFill>
                </a:rPr>
                <a:t>게임 설명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)</a:t>
              </a:r>
              <a:endParaRPr lang="ko-KR" altLang="en-US" dirty="0" err="1" smtClean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/>
            <p:cNvCxnSpPr>
              <a:stCxn id="7" idx="3"/>
            </p:cNvCxnSpPr>
            <p:nvPr/>
          </p:nvCxnSpPr>
          <p:spPr>
            <a:xfrm>
              <a:off x="2072081" y="2126609"/>
              <a:ext cx="746620" cy="419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직사각형 11"/>
            <p:cNvSpPr/>
            <p:nvPr/>
          </p:nvSpPr>
          <p:spPr>
            <a:xfrm>
              <a:off x="2793534" y="1602297"/>
              <a:ext cx="1182848" cy="104862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로그인</a:t>
              </a:r>
            </a:p>
          </p:txBody>
        </p:sp>
        <p:cxnSp>
          <p:nvCxnSpPr>
            <p:cNvPr id="15" name="직선 화살표 연결선 14"/>
            <p:cNvCxnSpPr>
              <a:stCxn id="7" idx="3"/>
            </p:cNvCxnSpPr>
            <p:nvPr/>
          </p:nvCxnSpPr>
          <p:spPr>
            <a:xfrm>
              <a:off x="2072081" y="2126609"/>
              <a:ext cx="746620" cy="14887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>
              <a:stCxn id="16" idx="0"/>
              <a:endCxn id="12" idx="2"/>
            </p:cNvCxnSpPr>
            <p:nvPr/>
          </p:nvCxnSpPr>
          <p:spPr>
            <a:xfrm flipV="1">
              <a:off x="3384958" y="2650921"/>
              <a:ext cx="0" cy="43592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화살표 연결선 20"/>
            <p:cNvCxnSpPr>
              <a:stCxn id="12" idx="3"/>
            </p:cNvCxnSpPr>
            <p:nvPr/>
          </p:nvCxnSpPr>
          <p:spPr>
            <a:xfrm>
              <a:off x="3976382" y="2126609"/>
              <a:ext cx="63916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/>
            <p:cNvSpPr/>
            <p:nvPr/>
          </p:nvSpPr>
          <p:spPr>
            <a:xfrm>
              <a:off x="4615543" y="1602297"/>
              <a:ext cx="1428206" cy="118444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난이도</a:t>
              </a:r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선택페이지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711317" y="3086842"/>
              <a:ext cx="1332432" cy="104862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mtClean="0">
                  <a:solidFill>
                    <a:schemeClr val="tx1"/>
                  </a:solidFill>
                </a:rPr>
                <a:t>마이페이지</a:t>
              </a:r>
              <a:endParaRPr lang="ko-KR" altLang="en-US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>
              <a:off x="3989864" y="2126609"/>
              <a:ext cx="746620" cy="14887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직사각형 25"/>
            <p:cNvSpPr/>
            <p:nvPr/>
          </p:nvSpPr>
          <p:spPr>
            <a:xfrm>
              <a:off x="6470469" y="1602297"/>
              <a:ext cx="2220685" cy="52431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mtClean="0">
                  <a:solidFill>
                    <a:schemeClr val="tx1"/>
                  </a:solidFill>
                </a:rPr>
                <a:t>초급</a:t>
              </a:r>
              <a:endParaRPr lang="ko-KR" altLang="en-US" dirty="0" err="1" smtClean="0">
                <a:solidFill>
                  <a:schemeClr val="tx1"/>
                </a:solidFill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6470469" y="2344569"/>
              <a:ext cx="2220685" cy="52431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중급</a:t>
              </a: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6470469" y="3086842"/>
              <a:ext cx="2220685" cy="52431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고급</a:t>
              </a: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6682910" y="1441189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성공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951873" y="1441189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실패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682910" y="2194220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성공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7951873" y="2194220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실패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6682910" y="2971077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성공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7951873" y="2971077"/>
              <a:ext cx="418011" cy="3927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실패</a:t>
              </a: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9116008" y="2126609"/>
              <a:ext cx="1819470" cy="140036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결과페이지</a:t>
              </a:r>
            </a:p>
          </p:txBody>
        </p:sp>
        <p:cxnSp>
          <p:nvCxnSpPr>
            <p:cNvPr id="37" name="직선 연결선 36"/>
            <p:cNvCxnSpPr>
              <a:stCxn id="22" idx="3"/>
              <a:endCxn id="26" idx="1"/>
            </p:cNvCxnSpPr>
            <p:nvPr/>
          </p:nvCxnSpPr>
          <p:spPr>
            <a:xfrm flipV="1">
              <a:off x="6043749" y="1864453"/>
              <a:ext cx="426720" cy="33006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>
              <a:stCxn id="22" idx="3"/>
              <a:endCxn id="27" idx="1"/>
            </p:cNvCxnSpPr>
            <p:nvPr/>
          </p:nvCxnSpPr>
          <p:spPr>
            <a:xfrm>
              <a:off x="6043749" y="2194520"/>
              <a:ext cx="426720" cy="41220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>
              <a:stCxn id="22" idx="3"/>
              <a:endCxn id="28" idx="1"/>
            </p:cNvCxnSpPr>
            <p:nvPr/>
          </p:nvCxnSpPr>
          <p:spPr>
            <a:xfrm>
              <a:off x="6043749" y="2194520"/>
              <a:ext cx="426720" cy="115447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>
              <a:stCxn id="26" idx="3"/>
              <a:endCxn id="35" idx="1"/>
            </p:cNvCxnSpPr>
            <p:nvPr/>
          </p:nvCxnSpPr>
          <p:spPr>
            <a:xfrm>
              <a:off x="8691154" y="1864453"/>
              <a:ext cx="424854" cy="9623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>
              <a:stCxn id="27" idx="3"/>
              <a:endCxn id="35" idx="1"/>
            </p:cNvCxnSpPr>
            <p:nvPr/>
          </p:nvCxnSpPr>
          <p:spPr>
            <a:xfrm>
              <a:off x="8691154" y="2606725"/>
              <a:ext cx="424854" cy="22006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>
              <a:stCxn id="28" idx="3"/>
              <a:endCxn id="35" idx="1"/>
            </p:cNvCxnSpPr>
            <p:nvPr/>
          </p:nvCxnSpPr>
          <p:spPr>
            <a:xfrm flipV="1">
              <a:off x="8691154" y="2826790"/>
              <a:ext cx="424854" cy="5222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530037" y="1286485"/>
              <a:ext cx="15420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①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index.html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602588" y="1286485"/>
              <a:ext cx="14695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②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login.html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602589" y="2743194"/>
              <a:ext cx="1469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③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join.html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498876" y="2743194"/>
              <a:ext cx="17636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⑤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myPage.html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498875" y="1199671"/>
              <a:ext cx="16680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④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choice.html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262719" y="1404832"/>
              <a:ext cx="1689153" cy="228862"/>
            </a:xfrm>
            <a:prstGeom prst="rect">
              <a:avLst/>
            </a:prstGeom>
            <a:noFill/>
          </p:spPr>
          <p:txBody>
            <a:bodyPr wrap="none" rtlCol="0">
              <a:normAutofit fontScale="62500" lnSpcReduction="20000"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⑥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-1           easy.html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981255" y="1758690"/>
              <a:ext cx="172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⑦ 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result.html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262720" y="2135225"/>
              <a:ext cx="1635955" cy="228862"/>
            </a:xfrm>
            <a:prstGeom prst="rect">
              <a:avLst/>
            </a:prstGeom>
            <a:noFill/>
          </p:spPr>
          <p:txBody>
            <a:bodyPr wrap="none" rtlCol="0">
              <a:normAutofit fontScale="62500" lnSpcReduction="20000"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⑥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-2           mid.html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262720" y="2885528"/>
              <a:ext cx="1797982" cy="228862"/>
            </a:xfrm>
            <a:prstGeom prst="rect">
              <a:avLst/>
            </a:prstGeom>
            <a:noFill/>
          </p:spPr>
          <p:txBody>
            <a:bodyPr wrap="none" rtlCol="0">
              <a:normAutofit fontScale="62500" lnSpcReduction="20000"/>
            </a:bodyPr>
            <a:lstStyle/>
            <a:p>
              <a:r>
                <a:rPr lang="ko-KR" altLang="en-US" dirty="0" smtClean="0">
                  <a:solidFill>
                    <a:srgbClr val="0070C0"/>
                  </a:solidFill>
                </a:rPr>
                <a:t>⑥</a:t>
              </a:r>
              <a:r>
                <a:rPr lang="en-US" altLang="ko-KR" dirty="0" smtClean="0">
                  <a:solidFill>
                    <a:srgbClr val="0070C0"/>
                  </a:solidFill>
                </a:rPr>
                <a:t>-3           hard.html</a:t>
              </a:r>
              <a:endParaRPr lang="ko-KR" altLang="en-US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858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DB </a:t>
            </a:r>
            <a:r>
              <a:rPr lang="ko-KR" altLang="en-US" dirty="0" smtClean="0"/>
              <a:t>작업에 들어가야 할 것들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로그인 정보</a:t>
            </a:r>
            <a:endParaRPr lang="ko-KR" altLang="en-US" dirty="0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0062268"/>
              </p:ext>
            </p:extLst>
          </p:nvPr>
        </p:nvGraphicFramePr>
        <p:xfrm>
          <a:off x="839788" y="2800393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물리이름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논리이름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데이터 타입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널허용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아이디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VARCHAR(10)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PASSWORD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비밀번호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VARCHAR(20)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이름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VARCHAR(10)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PHONE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전화번호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VARCHAR(15)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승률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INT(10)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승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INT(10)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LOSE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INT(10)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477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카드 정하기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84343" cy="823912"/>
          </a:xfrm>
        </p:spPr>
        <p:txBody>
          <a:bodyPr/>
          <a:lstStyle/>
          <a:p>
            <a:r>
              <a:rPr lang="ko-KR" altLang="en-US" dirty="0" smtClean="0"/>
              <a:t>초급</a:t>
            </a:r>
            <a:r>
              <a:rPr lang="en-US" altLang="ko-KR" dirty="0" smtClean="0"/>
              <a:t>(10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84343" cy="3684588"/>
          </a:xfrm>
        </p:spPr>
        <p:txBody>
          <a:bodyPr/>
          <a:lstStyle/>
          <a:p>
            <a:r>
              <a:rPr lang="ko-KR" altLang="en-US" dirty="0" smtClean="0"/>
              <a:t>시대별로 중요한 사건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개씩 뽑기</a:t>
            </a:r>
            <a:endParaRPr lang="en-US" altLang="ko-KR" dirty="0" smtClean="0"/>
          </a:p>
          <a:p>
            <a:r>
              <a:rPr lang="ko-KR" altLang="en-US" dirty="0" smtClean="0"/>
              <a:t>선사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삼국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고려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조선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근현대</a:t>
            </a:r>
            <a:endParaRPr lang="ko-KR" altLang="en-US" dirty="0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4455416" y="1681163"/>
            <a:ext cx="3284343" cy="823912"/>
          </a:xfrm>
        </p:spPr>
        <p:txBody>
          <a:bodyPr/>
          <a:lstStyle/>
          <a:p>
            <a:r>
              <a:rPr lang="ko-KR" altLang="en-US" dirty="0" smtClean="0"/>
              <a:t>중급</a:t>
            </a:r>
            <a:r>
              <a:rPr lang="en-US" altLang="ko-KR" dirty="0" smtClean="0"/>
              <a:t>(30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내용 개체 틀 3"/>
          <p:cNvSpPr>
            <a:spLocks noGrp="1"/>
          </p:cNvSpPr>
          <p:nvPr>
            <p:ph sz="half" idx="2"/>
          </p:nvPr>
        </p:nvSpPr>
        <p:spPr>
          <a:xfrm>
            <a:off x="4455416" y="2505075"/>
            <a:ext cx="3284343" cy="3684588"/>
          </a:xfrm>
        </p:spPr>
        <p:txBody>
          <a:bodyPr/>
          <a:lstStyle/>
          <a:p>
            <a:r>
              <a:rPr lang="ko-KR" altLang="en-US" dirty="0" smtClean="0"/>
              <a:t>시대별로 중요한 사건 </a:t>
            </a:r>
            <a:r>
              <a:rPr lang="en-US" altLang="ko-KR" dirty="0" smtClean="0"/>
              <a:t>6</a:t>
            </a:r>
            <a:r>
              <a:rPr lang="ko-KR" altLang="en-US" dirty="0" smtClean="0"/>
              <a:t>개씩 뽑기</a:t>
            </a:r>
            <a:endParaRPr lang="en-US" altLang="ko-KR" dirty="0" smtClean="0"/>
          </a:p>
          <a:p>
            <a:r>
              <a:rPr lang="ko-KR" altLang="en-US" dirty="0" smtClean="0"/>
              <a:t>선사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삼국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고려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조선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근현대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9" name="텍스트 개체 틀 2"/>
          <p:cNvSpPr>
            <a:spLocks noGrp="1"/>
          </p:cNvSpPr>
          <p:nvPr>
            <p:ph type="body" idx="1"/>
          </p:nvPr>
        </p:nvSpPr>
        <p:spPr>
          <a:xfrm>
            <a:off x="8071045" y="1681163"/>
            <a:ext cx="3284343" cy="823912"/>
          </a:xfrm>
        </p:spPr>
        <p:txBody>
          <a:bodyPr/>
          <a:lstStyle/>
          <a:p>
            <a:r>
              <a:rPr lang="ko-KR" altLang="en-US" dirty="0" smtClean="0"/>
              <a:t>고급</a:t>
            </a:r>
            <a:r>
              <a:rPr lang="en-US" altLang="ko-KR" dirty="0" smtClean="0"/>
              <a:t>(60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0" name="내용 개체 틀 3"/>
          <p:cNvSpPr>
            <a:spLocks noGrp="1"/>
          </p:cNvSpPr>
          <p:nvPr>
            <p:ph sz="half" idx="2"/>
          </p:nvPr>
        </p:nvSpPr>
        <p:spPr>
          <a:xfrm>
            <a:off x="8071045" y="2505075"/>
            <a:ext cx="3284343" cy="3684588"/>
          </a:xfrm>
        </p:spPr>
        <p:txBody>
          <a:bodyPr/>
          <a:lstStyle/>
          <a:p>
            <a:r>
              <a:rPr lang="ko-KR" altLang="en-US" dirty="0" smtClean="0"/>
              <a:t>시대별로 중요한 사건 </a:t>
            </a:r>
            <a:r>
              <a:rPr lang="en-US" altLang="ko-KR" dirty="0" smtClean="0"/>
              <a:t>12</a:t>
            </a:r>
            <a:r>
              <a:rPr lang="ko-KR" altLang="en-US" dirty="0" smtClean="0"/>
              <a:t>개씩 뽑기</a:t>
            </a:r>
            <a:endParaRPr lang="en-US" altLang="ko-KR" dirty="0" smtClean="0"/>
          </a:p>
          <a:p>
            <a:r>
              <a:rPr lang="ko-KR" altLang="en-US" dirty="0" smtClean="0"/>
              <a:t>선사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삼국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고려 </a:t>
            </a:r>
            <a:r>
              <a:rPr lang="en-US" altLang="ko-KR" dirty="0" smtClean="0"/>
              <a:t>, </a:t>
            </a:r>
            <a:r>
              <a:rPr lang="ko-KR" altLang="en-US" dirty="0" smtClean="0"/>
              <a:t>조선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근현대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839788" y="4347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카드 나누기 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Math.random</a:t>
            </a:r>
            <a:r>
              <a:rPr lang="en-US" altLang="ko-KR" dirty="0" smtClean="0"/>
              <a:t> (</a:t>
            </a:r>
            <a:r>
              <a:rPr lang="ko-KR" altLang="en-US" dirty="0" smtClean="0"/>
              <a:t>겹치지 않게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004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614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normAutofit/>
      </a:bodyPr>
      <a:lstStyle>
        <a:defPPr>
          <a:defRPr dirty="0" smtClean="0">
            <a:solidFill>
              <a:srgbClr val="0070C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345</Words>
  <Application>Microsoft Office PowerPoint</Application>
  <PresentationFormat>와이드스크린</PresentationFormat>
  <Paragraphs>114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타임라인  게임 프로그램 제작</vt:lpstr>
      <vt:lpstr>★☆ 타임라인 만들기★☆</vt:lpstr>
      <vt:lpstr>게임 방법, 원칙</vt:lpstr>
      <vt:lpstr>예상 페이지 운용 </vt:lpstr>
      <vt:lpstr>총 페이지 수(보여지는 페이지)</vt:lpstr>
      <vt:lpstr>DB 작업에 들어가야 할 것들</vt:lpstr>
      <vt:lpstr>카드 정하기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★☆ 타임라인 만들기★☆</dc:title>
  <dc:creator>Windows 사용자</dc:creator>
  <cp:lastModifiedBy>Windows 사용자</cp:lastModifiedBy>
  <cp:revision>20</cp:revision>
  <dcterms:created xsi:type="dcterms:W3CDTF">2020-07-08T06:01:22Z</dcterms:created>
  <dcterms:modified xsi:type="dcterms:W3CDTF">2020-07-08T08:21:53Z</dcterms:modified>
</cp:coreProperties>
</file>

<file path=docProps/thumbnail.jpeg>
</file>